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8" r:id="rId4"/>
    <p:sldId id="296" r:id="rId5"/>
    <p:sldId id="297" r:id="rId6"/>
    <p:sldId id="276" r:id="rId7"/>
    <p:sldId id="287" r:id="rId8"/>
    <p:sldId id="299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5BE"/>
    <a:srgbClr val="F6631C"/>
    <a:srgbClr val="9DBDD5"/>
    <a:srgbClr val="F879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703D8E-2DE1-4213-B21C-75C09EAD8CC3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2376B2-FEE1-4CC6-9BA1-C48E74A6C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C7B59-D243-422B-A88A-03B780A2C6F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60" y="1269972"/>
            <a:ext cx="7772400" cy="1470025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160" y="2884460"/>
            <a:ext cx="6400800" cy="115311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C156B0-B2B3-427B-8E23-7B12A272C2C9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F96BE0-6DE4-4D49-91F6-BD2CBBD2E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062A5-F879-4D1B-9230-8832486F3AA5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1A0157-01E0-4138-8F29-328FD59D5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EDB7D8-3FB0-46A6-8E1D-323B591ED82C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33614D-FF53-46AE-A62D-5D69E4E96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19495C-6F15-4D36-AE12-8BBED8DD92E1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6BF95B-189E-479F-8C4B-37666833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E925E2-0232-4450-94C7-574545E700BA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6FE695-A42B-4E8B-A67C-132DE197A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55FD93-E683-4409-94C2-5E38952E9FD1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A86884-744F-4123-BEED-4FC271BF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E8BD96-F927-4433-A3ED-B95380B1A288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509362-8E55-47D9-8186-B6F72F7E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8ACF44-8900-47C8-8507-2DEEE463E2CD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0843E-4DBD-4ED5-84DE-A05D93508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7048BD-B917-43E5-B9CD-8252AC0A765E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267674-2402-43E6-B99C-1A2CC648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99639-DACF-4633-B071-C68EC127FE5A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13A69E-8EB3-4836-83E8-6A7AF36A3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_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1288"/>
            <a:ext cx="8229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57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30513" y="6477000"/>
            <a:ext cx="39195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©2010 YippeeO LLC, YipDeals.com.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6631C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785BE"/>
        </a:buClr>
        <a:buFont typeface="Arial" charset="0"/>
        <a:buChar char="–"/>
        <a:defRPr sz="20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785BE"/>
        </a:buClr>
        <a:buFont typeface="Arial" charset="0"/>
        <a:buChar char="•"/>
        <a:defRPr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785BE"/>
        </a:buClr>
        <a:buFont typeface="Arial" charset="0"/>
        <a:buChar char="–"/>
        <a:defRPr sz="16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785BE"/>
        </a:buClr>
        <a:buFont typeface="Arial" charset="0"/>
        <a:buChar char="»"/>
        <a:defRPr sz="16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31788" y="527050"/>
            <a:ext cx="8235950" cy="22129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How Do You Get 100’s Of New Clients In Less Than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One Week…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9636" y="2740026"/>
            <a:ext cx="687185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Without Writing A Single Check!!!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ocalwebscience.com/wp-content/uploads/2010/10/local_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4238"/>
            <a:ext cx="9144000" cy="49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03225" y="1063625"/>
            <a:ext cx="8555038" cy="584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You Come Up With A Great Deal…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Your Deal Is Your Sample…</a:t>
            </a:r>
          </a:p>
        </p:txBody>
      </p:sp>
      <p:pic>
        <p:nvPicPr>
          <p:cNvPr id="15363" name="Picture 2" descr="http://www.visualphotos.com/photo/2x3749630/mature_male_chef_tasting_food_sample_with_large_6724.jpg"/>
          <p:cNvPicPr>
            <a:picLocks noChangeAspect="1" noChangeArrowheads="1"/>
          </p:cNvPicPr>
          <p:nvPr/>
        </p:nvPicPr>
        <p:blipFill>
          <a:blip r:embed="rId2"/>
          <a:srcRect l="9393" r="13635" b="4265"/>
          <a:stretch>
            <a:fillRect/>
          </a:stretch>
        </p:blipFill>
        <p:spPr bwMode="auto">
          <a:xfrm>
            <a:off x="0" y="935038"/>
            <a:ext cx="91440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5991225"/>
            <a:ext cx="9144000" cy="86677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I Also Partner With Community Schools And Charities To Bring You Neighborhood Clients</a:t>
            </a:r>
          </a:p>
        </p:txBody>
      </p:sp>
      <p:pic>
        <p:nvPicPr>
          <p:cNvPr id="16387" name="Picture 2" descr="http://glutenfreeville.com/wp-content/uploads/2010/02/eating-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6463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7200" y="0"/>
            <a:ext cx="783431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Your Local Marketing Consultant Promotes It To </a:t>
            </a:r>
            <a:r>
              <a:rPr lang="en-US" sz="2800" b="1" u="sng">
                <a:solidFill>
                  <a:schemeClr val="bg1"/>
                </a:solidFill>
              </a:rPr>
              <a:t>Families</a:t>
            </a:r>
            <a:r>
              <a:rPr lang="en-US" sz="2800" b="1">
                <a:solidFill>
                  <a:schemeClr val="bg1"/>
                </a:solidFill>
              </a:rPr>
              <a:t> Within 5 Miles Of Your Business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Hundreds Of New Clients Will “Sample” Your Business </a:t>
            </a:r>
          </a:p>
        </p:txBody>
      </p:sp>
      <p:pic>
        <p:nvPicPr>
          <p:cNvPr id="17411" name="Picture 6" descr="5547512788_b322868a5a_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2338"/>
            <a:ext cx="91440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552" t="39928" r="18524" b="5316"/>
          <a:stretch>
            <a:fillRect/>
          </a:stretch>
        </p:blipFill>
        <p:spPr>
          <a:xfrm>
            <a:off x="471488" y="920750"/>
            <a:ext cx="8161337" cy="4302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2275" y="5238750"/>
            <a:ext cx="8264525" cy="1077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303 Vouchers Sold in 4 Days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Generated $2,954 for Restaurant,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$545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Went To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Local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 (Who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Helped Promote The Deal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Their Local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Families)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7475" y="165100"/>
            <a:ext cx="9205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Local Marketing Is The Key…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19088" y="266700"/>
            <a:ext cx="8229600" cy="6270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What’s In It For You?</a:t>
            </a:r>
            <a:endParaRPr lang="en-US" i="1" smtClean="0">
              <a:latin typeface="Arial" charset="0"/>
              <a:cs typeface="Arial" charset="0"/>
            </a:endParaRP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>
          <a:xfrm>
            <a:off x="457200" y="987425"/>
            <a:ext cx="4967288" cy="639763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Benefits For Merchants: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>
          <a:xfrm>
            <a:off x="263525" y="1776413"/>
            <a:ext cx="4821238" cy="39512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Merchant Never Writes A Check – Ever!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64% Of Sales – Not 50% Like Many Of The Others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Cash upfront (Paid Instantly!)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Merchant sets their terms of redemption – (How Many, When, Frequency, etc.)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No graphics or writing costs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Draws neighborhood buyers &amp; from surrounding communities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4341" name="Content Placeholder 7"/>
          <p:cNvSpPr>
            <a:spLocks noGrp="1"/>
          </p:cNvSpPr>
          <p:nvPr>
            <p:ph sz="quarter" idx="4"/>
          </p:nvPr>
        </p:nvSpPr>
        <p:spPr>
          <a:xfrm>
            <a:off x="4821238" y="1778000"/>
            <a:ext cx="4129087" cy="3951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New customers – Now!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Totally measurable results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Local Subscribers are already looking for our deals: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They sign up to receive daily emails with deals like yours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They can’t wait to open their email each day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Buy Lo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113" y="82550"/>
            <a:ext cx="1954212" cy="160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4"/>
          <p:cNvSpPr txBox="1">
            <a:spLocks noChangeArrowheads="1"/>
          </p:cNvSpPr>
          <p:nvPr/>
        </p:nvSpPr>
        <p:spPr bwMode="auto">
          <a:xfrm>
            <a:off x="0" y="-412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Call Your YipDeals Local Marketing Consultant Today!</a:t>
            </a:r>
          </a:p>
        </p:txBody>
      </p:sp>
      <p:sp>
        <p:nvSpPr>
          <p:cNvPr id="20483" name="AutoShape 6" descr="http://www.bostoncondoloft.com/wp-content/uploads/2009/08/boston-restaurant-we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4" name="Picture 8" descr="http://www.bostoncondoloft.com/wp-content/uploads/2009/08/boston-restaurant-we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2813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155575" y="4738688"/>
            <a:ext cx="8988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Your LMC is ____________________: He/She can reached at __________ or xyz@email.com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38795</TotalTime>
  <Words>229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Office Theme</vt:lpstr>
      <vt:lpstr>How Do You Get 100’s Of New Clients In Less Than  One Week…</vt:lpstr>
      <vt:lpstr>Slide 2</vt:lpstr>
      <vt:lpstr>Your Deal Is Your Sample…</vt:lpstr>
      <vt:lpstr>I Also Partner With Community Schools And Charities To Bring You Neighborhood Clients</vt:lpstr>
      <vt:lpstr>Hundreds Of New Clients Will “Sample” Your Business </vt:lpstr>
      <vt:lpstr>Slide 6</vt:lpstr>
      <vt:lpstr>What’s In It For You?</vt:lpstr>
      <vt:lpstr>Slide 8</vt:lpstr>
    </vt:vector>
  </TitlesOfParts>
  <Company>DaynerHall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Garrepy</dc:creator>
  <cp:lastModifiedBy>Dirk</cp:lastModifiedBy>
  <cp:revision>70</cp:revision>
  <dcterms:created xsi:type="dcterms:W3CDTF">2010-07-27T16:07:07Z</dcterms:created>
  <dcterms:modified xsi:type="dcterms:W3CDTF">2013-02-21T17:09:10Z</dcterms:modified>
</cp:coreProperties>
</file>